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3" r:id="rId4"/>
    <p:sldId id="264" r:id="rId5"/>
    <p:sldId id="260" r:id="rId6"/>
    <p:sldId id="261" r:id="rId7"/>
    <p:sldId id="265" r:id="rId8"/>
    <p:sldId id="267" r:id="rId9"/>
    <p:sldId id="262" r:id="rId10"/>
    <p:sldId id="259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9E37-6983-4434-B3A0-6C69F2C956A6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1E62-DDB0-4782-8D4D-328EBBBFFD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9E37-6983-4434-B3A0-6C69F2C956A6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1E62-DDB0-4782-8D4D-328EBBBFFD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9E37-6983-4434-B3A0-6C69F2C956A6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1E62-DDB0-4782-8D4D-328EBBBFFD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9E37-6983-4434-B3A0-6C69F2C956A6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1E62-DDB0-4782-8D4D-328EBBBFFD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9E37-6983-4434-B3A0-6C69F2C956A6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1E62-DDB0-4782-8D4D-328EBBBFFD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9E37-6983-4434-B3A0-6C69F2C956A6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1E62-DDB0-4782-8D4D-328EBBBFFD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9E37-6983-4434-B3A0-6C69F2C956A6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1E62-DDB0-4782-8D4D-328EBBBFFD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9E37-6983-4434-B3A0-6C69F2C956A6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1E62-DDB0-4782-8D4D-328EBBBFFD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9E37-6983-4434-B3A0-6C69F2C956A6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1E62-DDB0-4782-8D4D-328EBBBFFD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9E37-6983-4434-B3A0-6C69F2C956A6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1E62-DDB0-4782-8D4D-328EBBBFFD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9E37-6983-4434-B3A0-6C69F2C956A6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951E62-DDB0-4782-8D4D-328EBBBFFD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F39E37-6983-4434-B3A0-6C69F2C956A6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951E62-DDB0-4782-8D4D-328EBBBFFD3F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neuro</a:t>
            </a:r>
            <a:r>
              <a:rPr lang="en-GB" dirty="0" smtClean="0"/>
              <a:t> revolution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Better body and better brain </a:t>
            </a:r>
          </a:p>
          <a:p>
            <a:endParaRPr lang="en-GB" dirty="0" smtClean="0"/>
          </a:p>
          <a:p>
            <a:r>
              <a:rPr lang="en-GB" dirty="0" smtClean="0"/>
              <a:t>Dr Sara Pugh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I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work to help people have better brains and better bodies</a:t>
            </a:r>
          </a:p>
          <a:p>
            <a:r>
              <a:rPr lang="en-GB" dirty="0" smtClean="0"/>
              <a:t>The brain is the big boss, it is in charge of the nervous system </a:t>
            </a:r>
            <a:endParaRPr lang="en-GB" dirty="0" smtClean="0"/>
          </a:p>
          <a:p>
            <a:r>
              <a:rPr lang="en-GB" dirty="0" smtClean="0"/>
              <a:t>You </a:t>
            </a:r>
            <a:r>
              <a:rPr lang="en-GB" dirty="0" smtClean="0"/>
              <a:t>can take drugs which effect the whole brain or do functional neurology and target specific parts. </a:t>
            </a:r>
          </a:p>
          <a:p>
            <a:endParaRPr lang="en-GB" dirty="0"/>
          </a:p>
        </p:txBody>
      </p:sp>
      <p:pic>
        <p:nvPicPr>
          <p:cNvPr id="9218" name="Picture 2" descr="http://www.jobmail.co.za/blog/wp-content/uploads/2014/10/Pharmaceutical-jo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797152"/>
            <a:ext cx="2376264" cy="1583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7658" b="3881"/>
          <a:stretch/>
        </p:blipFill>
        <p:spPr>
          <a:xfrm>
            <a:off x="971600" y="836712"/>
            <a:ext cx="6877944" cy="5202928"/>
          </a:xfrm>
        </p:spPr>
      </p:pic>
      <p:pic>
        <p:nvPicPr>
          <p:cNvPr id="5" name="Picture 4" descr="sarah pugh logo on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6415447"/>
            <a:ext cx="1763688" cy="442553"/>
          </a:xfrm>
          <a:prstGeom prst="rect">
            <a:avLst/>
          </a:prstGeom>
        </p:spPr>
      </p:pic>
      <p:pic>
        <p:nvPicPr>
          <p:cNvPr id="6" name="Picture 5" descr="download 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5830491"/>
            <a:ext cx="1027509" cy="10275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What people say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“</a:t>
            </a:r>
            <a:r>
              <a:rPr lang="en-GB" sz="2400" dirty="0" smtClean="0"/>
              <a:t>Working with Sara Pugh I have found relief from the Parkinson’s symptoms that I had been displaying for years. I noticed improvements in my mobility. Sara has some great ideas on improving the lives of Parkinson’s sufferers and I would recommend her work</a:t>
            </a:r>
            <a:r>
              <a:rPr lang="en-GB" sz="2400" smtClean="0"/>
              <a:t>.” </a:t>
            </a:r>
          </a:p>
          <a:p>
            <a:pPr>
              <a:buNone/>
            </a:pPr>
            <a:r>
              <a:rPr lang="en-GB" sz="2400" i="1" smtClean="0"/>
              <a:t>Renee </a:t>
            </a:r>
            <a:r>
              <a:rPr lang="en-GB" sz="2400" i="1" dirty="0" smtClean="0"/>
              <a:t>Dickinson Chair for Harrogate Parkinson's UK</a:t>
            </a:r>
          </a:p>
          <a:p>
            <a:endParaRPr lang="en-GB" sz="2400" i="1" dirty="0" smtClean="0"/>
          </a:p>
          <a:p>
            <a:pPr>
              <a:buNone/>
            </a:pPr>
            <a:r>
              <a:rPr lang="en-GB" sz="2400" dirty="0" smtClean="0"/>
              <a:t>"Sara did a brain training session with me, my business partner and our team at our workplace. The team loved it, they were buzzing, we are going to book another session."</a:t>
            </a:r>
          </a:p>
          <a:p>
            <a:pPr>
              <a:buNone/>
            </a:pPr>
            <a:r>
              <a:rPr lang="en-GB" sz="2400" i="1" dirty="0" smtClean="0"/>
              <a:t>Tony </a:t>
            </a:r>
            <a:r>
              <a:rPr lang="en-GB" sz="2400" i="1" dirty="0" err="1" smtClean="0"/>
              <a:t>Cuthbertson</a:t>
            </a:r>
            <a:r>
              <a:rPr lang="en-GB" sz="2400" i="1" dirty="0" smtClean="0"/>
              <a:t> Director IMP Media</a:t>
            </a:r>
          </a:p>
          <a:p>
            <a:endParaRPr lang="en-GB" i="1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400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GB" sz="5800" b="1" dirty="0" smtClean="0"/>
              <a:t>Thank you </a:t>
            </a:r>
            <a:r>
              <a:rPr lang="en-GB" sz="5800" b="1" dirty="0" smtClean="0"/>
              <a:t>for reading</a:t>
            </a:r>
            <a:endParaRPr lang="en-GB" sz="5800" b="1" dirty="0" smtClean="0"/>
          </a:p>
          <a:p>
            <a:pPr>
              <a:buNone/>
            </a:pPr>
            <a:endParaRPr lang="en-GB" sz="5800" b="1" dirty="0" smtClean="0"/>
          </a:p>
          <a:p>
            <a:pPr algn="ctr">
              <a:buNone/>
            </a:pPr>
            <a:r>
              <a:rPr lang="en-GB" sz="5800" b="1" dirty="0" smtClean="0"/>
              <a:t>Any questions ? </a:t>
            </a:r>
            <a:endParaRPr lang="en-GB" sz="5800" b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sz="5100" b="1" dirty="0" smtClean="0"/>
              <a:t>Contact</a:t>
            </a:r>
          </a:p>
          <a:p>
            <a:r>
              <a:rPr lang="en-GB" sz="5100" dirty="0" smtClean="0"/>
              <a:t>info@sarapughleeds.co.uk</a:t>
            </a:r>
          </a:p>
          <a:p>
            <a:r>
              <a:rPr lang="en-GB" sz="5100" dirty="0" smtClean="0"/>
              <a:t>07765662579</a:t>
            </a:r>
            <a:endParaRPr lang="en-GB" sz="5100" dirty="0" smtClean="0"/>
          </a:p>
          <a:p>
            <a:r>
              <a:rPr lang="en-GB" sz="5100" dirty="0" smtClean="0"/>
              <a:t>@</a:t>
            </a:r>
            <a:r>
              <a:rPr lang="en-GB" sz="5100" dirty="0" smtClean="0"/>
              <a:t>Spugh01</a:t>
            </a:r>
          </a:p>
          <a:p>
            <a:r>
              <a:rPr lang="en-GB" sz="5100" dirty="0" smtClean="0"/>
              <a:t>https</a:t>
            </a:r>
            <a:r>
              <a:rPr lang="en-GB" sz="5100" dirty="0" smtClean="0"/>
              <a:t>://www.facebook.com/sara.pugh.12</a:t>
            </a:r>
            <a:endParaRPr lang="en-GB" sz="51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it got to go with 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Do you have or know someone who has aches and pains that won’t go?</a:t>
            </a:r>
          </a:p>
          <a:p>
            <a:r>
              <a:rPr lang="en-GB" sz="2800" dirty="0" smtClean="0"/>
              <a:t>Do you feel like you could be more flexible or stronger? </a:t>
            </a:r>
          </a:p>
          <a:p>
            <a:r>
              <a:rPr lang="en-GB" sz="2800" dirty="0" smtClean="0"/>
              <a:t>Do you have or  know  anyone with balance issues? </a:t>
            </a:r>
          </a:p>
          <a:p>
            <a:r>
              <a:rPr lang="en-GB" sz="2800" dirty="0" smtClean="0"/>
              <a:t>Do you have issues with visual skills and coordination? </a:t>
            </a:r>
          </a:p>
          <a:p>
            <a:r>
              <a:rPr lang="en-GB" sz="2800" dirty="0" smtClean="0"/>
              <a:t>Do you feel that you could think more clearly?</a:t>
            </a:r>
          </a:p>
          <a:p>
            <a:endParaRPr lang="en-GB" dirty="0"/>
          </a:p>
        </p:txBody>
      </p:sp>
      <p:pic>
        <p:nvPicPr>
          <p:cNvPr id="4" name="Picture 3" descr="sarah pugh logo 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309320"/>
            <a:ext cx="1763688" cy="442553"/>
          </a:xfrm>
          <a:prstGeom prst="rect">
            <a:avLst/>
          </a:prstGeom>
        </p:spPr>
      </p:pic>
      <p:pic>
        <p:nvPicPr>
          <p:cNvPr id="5" name="Picture 4" descr="download 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830491"/>
            <a:ext cx="1027509" cy="10275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123 of brain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469086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The brain’s </a:t>
            </a:r>
            <a:r>
              <a:rPr lang="en-GB" b="1" dirty="0" smtClean="0"/>
              <a:t>primary </a:t>
            </a:r>
            <a:r>
              <a:rPr lang="en-GB" dirty="0" smtClean="0"/>
              <a:t>objective is survival</a:t>
            </a:r>
          </a:p>
          <a:p>
            <a:r>
              <a:rPr lang="en-GB" dirty="0" smtClean="0"/>
              <a:t>The brain needs </a:t>
            </a:r>
          </a:p>
          <a:p>
            <a:r>
              <a:rPr lang="en-GB" b="1" dirty="0" smtClean="0"/>
              <a:t>a)</a:t>
            </a:r>
            <a:r>
              <a:rPr lang="en-GB" dirty="0" smtClean="0"/>
              <a:t> Fuel  </a:t>
            </a:r>
            <a:r>
              <a:rPr lang="en-GB" b="1" dirty="0" smtClean="0"/>
              <a:t>b)</a:t>
            </a:r>
            <a:r>
              <a:rPr lang="en-GB" dirty="0" smtClean="0"/>
              <a:t> Activation </a:t>
            </a:r>
          </a:p>
          <a:p>
            <a:r>
              <a:rPr lang="en-GB" dirty="0" smtClean="0"/>
              <a:t>The brain receives an </a:t>
            </a:r>
            <a:r>
              <a:rPr lang="en-GB" b="1" dirty="0" smtClean="0"/>
              <a:t>input</a:t>
            </a:r>
            <a:r>
              <a:rPr lang="en-GB" dirty="0" smtClean="0"/>
              <a:t>, makes a </a:t>
            </a:r>
            <a:r>
              <a:rPr lang="en-GB" b="1" dirty="0" smtClean="0"/>
              <a:t>decision </a:t>
            </a:r>
            <a:r>
              <a:rPr lang="en-GB" dirty="0" smtClean="0"/>
              <a:t>and produces an </a:t>
            </a:r>
            <a:r>
              <a:rPr lang="en-GB" b="1" dirty="0" smtClean="0"/>
              <a:t>output</a:t>
            </a:r>
          </a:p>
          <a:p>
            <a:endParaRPr lang="en-GB" dirty="0"/>
          </a:p>
        </p:txBody>
      </p:sp>
      <p:pic>
        <p:nvPicPr>
          <p:cNvPr id="4" name="Picture 2" descr="http://us.123rf.com/400wm/400/400/medusa81/medusa811106/medusa81110600025/9807018-human-brain-lateral-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20888"/>
            <a:ext cx="3383280" cy="3383280"/>
          </a:xfrm>
          <a:prstGeom prst="rect">
            <a:avLst/>
          </a:prstGeom>
          <a:noFill/>
        </p:spPr>
      </p:pic>
      <p:pic>
        <p:nvPicPr>
          <p:cNvPr id="5" name="Picture 4" descr="sarah pugh logo on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6309320"/>
            <a:ext cx="1763688" cy="442553"/>
          </a:xfrm>
          <a:prstGeom prst="rect">
            <a:avLst/>
          </a:prstGeom>
        </p:spPr>
      </p:pic>
      <p:pic>
        <p:nvPicPr>
          <p:cNvPr id="6" name="Picture 5" descr="download 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5830491"/>
            <a:ext cx="1027509" cy="10275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Neurology 101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/>
              <a:t>Input </a:t>
            </a:r>
            <a:r>
              <a:rPr lang="en-GB" dirty="0" smtClean="0"/>
              <a:t>this comes from eyes, ears, skin, joints via receptors</a:t>
            </a:r>
          </a:p>
          <a:p>
            <a:r>
              <a:rPr lang="en-GB" dirty="0" smtClean="0"/>
              <a:t>Quality matters </a:t>
            </a:r>
            <a:r>
              <a:rPr lang="en-GB" dirty="0" err="1" smtClean="0"/>
              <a:t>eg</a:t>
            </a:r>
            <a:r>
              <a:rPr lang="en-GB" dirty="0" smtClean="0"/>
              <a:t> drunk people texting or emailing  lots  of </a:t>
            </a:r>
            <a:r>
              <a:rPr lang="en-GB" dirty="0" smtClean="0"/>
              <a:t>input, but is it good quality?</a:t>
            </a:r>
            <a:endParaRPr lang="en-GB" dirty="0" smtClean="0"/>
          </a:p>
          <a:p>
            <a:r>
              <a:rPr lang="en-GB" sz="4400" b="1" dirty="0" smtClean="0"/>
              <a:t>Decision</a:t>
            </a:r>
            <a:r>
              <a:rPr lang="en-GB" dirty="0" smtClean="0"/>
              <a:t> this is the brain attaching meaning to the input, comparing it to all other pasts experiences and making a decision </a:t>
            </a:r>
          </a:p>
          <a:p>
            <a:r>
              <a:rPr lang="en-GB" sz="4400" b="1" dirty="0" smtClean="0"/>
              <a:t>Output</a:t>
            </a:r>
            <a:r>
              <a:rPr lang="en-GB" dirty="0" smtClean="0"/>
              <a:t> this is usually movement but also organ response, blood pressure changes</a:t>
            </a:r>
          </a:p>
          <a:p>
            <a:endParaRPr lang="en-GB" dirty="0"/>
          </a:p>
        </p:txBody>
      </p:sp>
      <p:pic>
        <p:nvPicPr>
          <p:cNvPr id="4" name="Picture 3" descr="sarah pugh logo 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309320"/>
            <a:ext cx="1763688" cy="442553"/>
          </a:xfrm>
          <a:prstGeom prst="rect">
            <a:avLst/>
          </a:prstGeom>
        </p:spPr>
      </p:pic>
      <p:pic>
        <p:nvPicPr>
          <p:cNvPr id="5" name="Picture 4" descr="download 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5" y="6093296"/>
            <a:ext cx="764704" cy="7647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Pain is a 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order action </a:t>
            </a:r>
            <a:r>
              <a:rPr lang="en-GB" sz="2800" dirty="0" smtClean="0"/>
              <a:t>signal</a:t>
            </a:r>
          </a:p>
          <a:p>
            <a:r>
              <a:rPr lang="en-GB" sz="2800" dirty="0" smtClean="0"/>
              <a:t>Pain is produced by the brain, not the body</a:t>
            </a:r>
            <a:endParaRPr lang="en-GB" sz="2800" dirty="0" smtClean="0"/>
          </a:p>
          <a:p>
            <a:r>
              <a:rPr lang="en-GB" sz="2800" dirty="0" smtClean="0"/>
              <a:t>Meaning you are doing something your brain doesn't like </a:t>
            </a:r>
          </a:p>
          <a:p>
            <a:r>
              <a:rPr lang="en-GB" sz="2800" dirty="0" smtClean="0"/>
              <a:t>It wants you to change something and it will keep bugging you until you do</a:t>
            </a:r>
          </a:p>
          <a:p>
            <a:r>
              <a:rPr lang="en-GB" sz="2800" dirty="0" smtClean="0"/>
              <a:t>A stressed out brain makes more pain than a happy one</a:t>
            </a:r>
            <a:endParaRPr lang="en-GB" sz="2800" dirty="0"/>
          </a:p>
        </p:txBody>
      </p:sp>
      <p:pic>
        <p:nvPicPr>
          <p:cNvPr id="4" name="Picture 3" descr="sarah pugh logo 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309320"/>
            <a:ext cx="1763688" cy="442553"/>
          </a:xfrm>
          <a:prstGeom prst="rect">
            <a:avLst/>
          </a:prstGeom>
        </p:spPr>
      </p:pic>
      <p:pic>
        <p:nvPicPr>
          <p:cNvPr id="5" name="Picture 4" descr="download 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830491"/>
            <a:ext cx="1027509" cy="10275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The brain decides how you use your joints, how much mobility you have and how strong you are. </a:t>
            </a:r>
          </a:p>
          <a:p>
            <a:r>
              <a:rPr lang="en-GB" sz="2800" dirty="0" smtClean="0"/>
              <a:t>If your brain and joints don't communicate well then you brain won’t let you move them as well as you could. </a:t>
            </a:r>
          </a:p>
          <a:p>
            <a:r>
              <a:rPr lang="en-GB" sz="2800" i="1" dirty="0" smtClean="0"/>
              <a:t>‘Sensory before motor’ </a:t>
            </a:r>
            <a:r>
              <a:rPr lang="en-GB" sz="2800" dirty="0" smtClean="0"/>
              <a:t>you need to be able to feel it before you can move  it properly</a:t>
            </a:r>
            <a:endParaRPr lang="en-GB" sz="2800" dirty="0"/>
          </a:p>
        </p:txBody>
      </p:sp>
      <p:pic>
        <p:nvPicPr>
          <p:cNvPr id="4" name="Picture 3" descr="sarah pugh logo 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309320"/>
            <a:ext cx="1763688" cy="442553"/>
          </a:xfrm>
          <a:prstGeom prst="rect">
            <a:avLst/>
          </a:prstGeom>
        </p:spPr>
      </p:pic>
      <p:pic>
        <p:nvPicPr>
          <p:cNvPr id="5" name="Picture 4" descr="download 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830491"/>
            <a:ext cx="1027509" cy="10275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Balance and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Your brain needs to know</a:t>
            </a:r>
          </a:p>
          <a:p>
            <a:r>
              <a:rPr lang="en-GB" dirty="0" smtClean="0"/>
              <a:t>Where </a:t>
            </a:r>
            <a:r>
              <a:rPr lang="en-GB" dirty="0" smtClean="0"/>
              <a:t>you are in space</a:t>
            </a:r>
          </a:p>
          <a:p>
            <a:r>
              <a:rPr lang="en-GB" dirty="0" smtClean="0"/>
              <a:t>Where your head is in relation to your body</a:t>
            </a:r>
          </a:p>
          <a:p>
            <a:r>
              <a:rPr lang="en-GB" dirty="0" smtClean="0"/>
              <a:t>Which way is up</a:t>
            </a:r>
          </a:p>
          <a:p>
            <a:r>
              <a:rPr lang="en-GB" dirty="0" smtClean="0"/>
              <a:t>If you balance </a:t>
            </a:r>
            <a:r>
              <a:rPr lang="en-GB" dirty="0" smtClean="0"/>
              <a:t>system (inner ear/vestibular system) </a:t>
            </a:r>
            <a:r>
              <a:rPr lang="en-GB" dirty="0" smtClean="0"/>
              <a:t>and eyes are giving bad </a:t>
            </a:r>
            <a:r>
              <a:rPr lang="en-GB" dirty="0" smtClean="0"/>
              <a:t>input, brain </a:t>
            </a:r>
            <a:r>
              <a:rPr lang="en-GB" dirty="0" smtClean="0"/>
              <a:t>doesn't know where you are. This is not safe</a:t>
            </a:r>
          </a:p>
          <a:p>
            <a:endParaRPr lang="en-GB" dirty="0"/>
          </a:p>
        </p:txBody>
      </p:sp>
      <p:pic>
        <p:nvPicPr>
          <p:cNvPr id="4" name="Picture 3" descr="bigstock-Ear-Anatomy-4707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013176"/>
            <a:ext cx="2030124" cy="1709109"/>
          </a:xfrm>
          <a:prstGeom prst="rect">
            <a:avLst/>
          </a:prstGeom>
        </p:spPr>
      </p:pic>
      <p:pic>
        <p:nvPicPr>
          <p:cNvPr id="5" name="Picture 4" descr="bigstock-Colorful-eye-45693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325330"/>
            <a:ext cx="2016224" cy="1344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hutterstock_234271891.jpg"/>
          <p:cNvPicPr>
            <a:picLocks noChangeAspect="1"/>
          </p:cNvPicPr>
          <p:nvPr/>
        </p:nvPicPr>
        <p:blipFill>
          <a:blip r:embed="rId2" cstate="print"/>
          <a:srcRect t="12201" r="-399" b="19550"/>
          <a:stretch>
            <a:fillRect/>
          </a:stretch>
        </p:blipFill>
        <p:spPr>
          <a:xfrm>
            <a:off x="117411" y="116632"/>
            <a:ext cx="9026589" cy="61360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Want good brain function?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sure the brain is getting the best possible input so it can produce the best possible output</a:t>
            </a:r>
          </a:p>
          <a:p>
            <a:endParaRPr lang="en-GB" dirty="0" smtClean="0"/>
          </a:p>
          <a:p>
            <a:r>
              <a:rPr lang="en-US" dirty="0" smtClean="0"/>
              <a:t>Make the 'boring' housekeeping functions, like standing up easy for your brain, so that there is energy left over for the 'interesting' stuff.</a:t>
            </a:r>
          </a:p>
          <a:p>
            <a:endParaRPr lang="en-GB" dirty="0" smtClean="0"/>
          </a:p>
          <a:p>
            <a:r>
              <a:rPr lang="en-GB" dirty="0" smtClean="0"/>
              <a:t>So to be healthy you need to see well, balance well, move well and breath well</a:t>
            </a:r>
            <a:endParaRPr lang="en-GB" dirty="0"/>
          </a:p>
        </p:txBody>
      </p:sp>
      <p:pic>
        <p:nvPicPr>
          <p:cNvPr id="4" name="Picture 3" descr="sarah pugh logo 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309320"/>
            <a:ext cx="1763688" cy="442553"/>
          </a:xfrm>
          <a:prstGeom prst="rect">
            <a:avLst/>
          </a:prstGeom>
        </p:spPr>
      </p:pic>
      <p:pic>
        <p:nvPicPr>
          <p:cNvPr id="5" name="Picture 4" descr="download 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830491"/>
            <a:ext cx="1027509" cy="102750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576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The neuro revolution</vt:lpstr>
      <vt:lpstr>What’s it got to go with me?</vt:lpstr>
      <vt:lpstr>123 of brain function</vt:lpstr>
      <vt:lpstr>Neurology 101 </vt:lpstr>
      <vt:lpstr>Pain</vt:lpstr>
      <vt:lpstr>Movement </vt:lpstr>
      <vt:lpstr>Balance and vision</vt:lpstr>
      <vt:lpstr>Slide 8</vt:lpstr>
      <vt:lpstr>Want good brain function?</vt:lpstr>
      <vt:lpstr>What do I do?</vt:lpstr>
      <vt:lpstr>Slide 11</vt:lpstr>
      <vt:lpstr>What people say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</dc:creator>
  <cp:lastModifiedBy>Sara</cp:lastModifiedBy>
  <cp:revision>17</cp:revision>
  <dcterms:created xsi:type="dcterms:W3CDTF">2016-02-19T13:38:09Z</dcterms:created>
  <dcterms:modified xsi:type="dcterms:W3CDTF">2016-03-10T22:15:42Z</dcterms:modified>
</cp:coreProperties>
</file>